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7386BC4-CBBA-4D56-874E-45DD5A283363}" type="datetimeFigureOut">
              <a:rPr lang="en-US" smtClean="0"/>
              <a:pPr/>
              <a:t>15-11-2021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AAA65B3-32DE-4601-AA16-67C934DE3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86BC4-CBBA-4D56-874E-45DD5A283363}" type="datetimeFigureOut">
              <a:rPr lang="en-US" smtClean="0"/>
              <a:pPr/>
              <a:t>15-11-2021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AA65B3-32DE-4601-AA16-67C934DE3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7386BC4-CBBA-4D56-874E-45DD5A283363}" type="datetimeFigureOut">
              <a:rPr lang="en-US" smtClean="0"/>
              <a:pPr/>
              <a:t>15-11-2021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AAA65B3-32DE-4601-AA16-67C934DE3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86BC4-CBBA-4D56-874E-45DD5A283363}" type="datetimeFigureOut">
              <a:rPr lang="en-US" smtClean="0"/>
              <a:pPr/>
              <a:t>15-11-2021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AA65B3-32DE-4601-AA16-67C934DE3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7386BC4-CBBA-4D56-874E-45DD5A283363}" type="datetimeFigureOut">
              <a:rPr lang="en-US" smtClean="0"/>
              <a:pPr/>
              <a:t>15-11-2021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AAA65B3-32DE-4601-AA16-67C934DE3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86BC4-CBBA-4D56-874E-45DD5A283363}" type="datetimeFigureOut">
              <a:rPr lang="en-US" smtClean="0"/>
              <a:pPr/>
              <a:t>15-11-2021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AA65B3-32DE-4601-AA16-67C934DE3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86BC4-CBBA-4D56-874E-45DD5A283363}" type="datetimeFigureOut">
              <a:rPr lang="en-US" smtClean="0"/>
              <a:pPr/>
              <a:t>15-11-2021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AA65B3-32DE-4601-AA16-67C934DE3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86BC4-CBBA-4D56-874E-45DD5A283363}" type="datetimeFigureOut">
              <a:rPr lang="en-US" smtClean="0"/>
              <a:pPr/>
              <a:t>15-11-2021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AA65B3-32DE-4601-AA16-67C934DE3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7386BC4-CBBA-4D56-874E-45DD5A283363}" type="datetimeFigureOut">
              <a:rPr lang="en-US" smtClean="0"/>
              <a:pPr/>
              <a:t>15-11-2021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AA65B3-32DE-4601-AA16-67C934DE3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86BC4-CBBA-4D56-874E-45DD5A283363}" type="datetimeFigureOut">
              <a:rPr lang="en-US" smtClean="0"/>
              <a:pPr/>
              <a:t>15-11-2021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AA65B3-32DE-4601-AA16-67C934DE3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86BC4-CBBA-4D56-874E-45DD5A283363}" type="datetimeFigureOut">
              <a:rPr lang="en-US" smtClean="0"/>
              <a:pPr/>
              <a:t>15-11-2021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AA65B3-32DE-4601-AA16-67C934DE3C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7386BC4-CBBA-4D56-874E-45DD5A283363}" type="datetimeFigureOut">
              <a:rPr lang="en-US" smtClean="0"/>
              <a:pPr/>
              <a:t>15-11-2021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AAA65B3-32DE-4601-AA16-67C934DE3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239000" cy="1600200"/>
          </a:xfrm>
        </p:spPr>
        <p:txBody>
          <a:bodyPr>
            <a:normAutofit fontScale="90000"/>
          </a:bodyPr>
          <a:lstStyle/>
          <a:p>
            <a:pPr marL="36576" lvl="0">
              <a:spcBef>
                <a:spcPts val="600"/>
              </a:spcBef>
            </a:pPr>
            <a:r>
              <a:rPr lang="en-US" sz="4000" cap="none" dirty="0" smtClean="0">
                <a:ln>
                  <a:noFill/>
                </a:ln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sz="4000" cap="none" dirty="0" smtClean="0">
                <a:ln>
                  <a:noFill/>
                </a:ln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4000" cap="none" dirty="0" smtClean="0">
                <a:ln>
                  <a:noFill/>
                </a:ln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RELATION </a:t>
            </a:r>
            <a:r>
              <a:rPr lang="en-US" sz="4000" cap="none" dirty="0">
                <a:ln>
                  <a:noFill/>
                </a:ln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OF PATHOLOGY </a:t>
            </a:r>
            <a:r>
              <a:rPr lang="en-US" sz="4000" cap="none" dirty="0" smtClean="0">
                <a:ln>
                  <a:noFill/>
                </a:ln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TO</a:t>
            </a:r>
            <a:r>
              <a:rPr lang="en-US" sz="4000" cap="none" dirty="0">
                <a:ln>
                  <a:noFill/>
                </a:ln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THERAPEUTICS</a:t>
            </a:r>
            <a:br>
              <a:rPr lang="en-US" sz="4000" cap="none" dirty="0">
                <a:ln>
                  <a:noFill/>
                </a:ln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en-US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514600"/>
            <a:ext cx="7467600" cy="3763963"/>
          </a:xfrm>
        </p:spPr>
        <p:txBody>
          <a:bodyPr/>
          <a:lstStyle/>
          <a:p>
            <a:pPr marL="36576" indent="0" algn="ctr">
              <a:buNone/>
            </a:pP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" lvl="0" indent="0" algn="r">
              <a:spcBef>
                <a:spcPct val="20000"/>
              </a:spcBef>
              <a:buClr>
                <a:srgbClr val="D16349"/>
              </a:buClr>
              <a:buSzPct val="85000"/>
              <a:buNone/>
            </a:pPr>
            <a:r>
              <a:rPr lang="en-US" sz="3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en-US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Satheesh M Nair M.D(HOM)</a:t>
            </a:r>
          </a:p>
          <a:p>
            <a:pPr marL="36576" lvl="0" indent="0" algn="r">
              <a:spcBef>
                <a:spcPct val="20000"/>
              </a:spcBef>
              <a:buClr>
                <a:srgbClr val="D16349"/>
              </a:buClr>
              <a:buSzPct val="85000"/>
              <a:buNone/>
            </a:pPr>
            <a:r>
              <a:rPr lang="en-US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Assistant Professor</a:t>
            </a:r>
          </a:p>
          <a:p>
            <a:pPr marL="36576" lvl="0" indent="0" algn="r">
              <a:spcBef>
                <a:spcPct val="20000"/>
              </a:spcBef>
              <a:buClr>
                <a:srgbClr val="D16349"/>
              </a:buClr>
              <a:buSzPct val="85000"/>
              <a:buNone/>
            </a:pPr>
            <a:r>
              <a:rPr lang="en-US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Dept. Of Organon Of Medicine</a:t>
            </a:r>
          </a:p>
          <a:p>
            <a:pPr marL="36576" lvl="0" indent="0" algn="r">
              <a:spcBef>
                <a:spcPct val="20000"/>
              </a:spcBef>
              <a:buClr>
                <a:srgbClr val="D16349"/>
              </a:buClr>
              <a:buSzPct val="85000"/>
              <a:buNone/>
            </a:pPr>
            <a:r>
              <a:rPr lang="en-US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Skhmc, </a:t>
            </a:r>
            <a:r>
              <a:rPr lang="en-US" sz="3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Kulasekharam</a:t>
            </a:r>
            <a:endParaRPr lang="en-US" sz="33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432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Physiology is the science of functions of the healthy living organism.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6576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Physiological anatomy is the study of tissues and organs of healthy living organism.</a:t>
            </a:r>
          </a:p>
        </p:txBody>
      </p:sp>
    </p:spTree>
    <p:extLst>
      <p:ext uri="{BB962C8B-B14F-4D97-AF65-F5344CB8AC3E}">
        <p14:creationId xmlns:p14="http://schemas.microsoft.com/office/powerpoint/2010/main" xmlns="" val="274607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Pathology is the science of the abnormal functions of the diseased living body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6576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Pathological anatomy is the study of morbid tissues and organs of diseased living body.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83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Dr. Carpenter defines physiology to be study of “the phenomena which normally present themselves during the existence of living beings” OR “the phenomena of health or normal life”.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Virchow says that cell is the ultimate morphological element and there is no life beyond that.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121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Sometimes the selective power is lost and attractive power is increased. The pathological doesn’t study the cause of this alteration which is the essence of disease.</a:t>
            </a:r>
          </a:p>
          <a:p>
            <a:endParaRPr lang="en-US" dirty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The seat of disease is the seat of life which is the selective attraction of cell wall. So the treatment must be directed towards it.</a:t>
            </a:r>
            <a:endParaRPr lang="en-US" dirty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843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Pumping out water is only a palliative management in the cases of a leaking ship. The stoppage of leak is the only radical management desirable.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Pathology can never be the basis of therapeutics but only an instrument in the practical application of therapeutics.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Totality of symptoms should be made the basis of prescription.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637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</a:p>
          <a:p>
            <a:pPr marL="36576" indent="0" algn="ctr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535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</TotalTime>
  <Words>238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 RELATION OF PATHOLOGY TOTHERAPEUTICS 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</dc:title>
  <dc:creator>ORGANON</dc:creator>
  <cp:lastModifiedBy>New</cp:lastModifiedBy>
  <cp:revision>2</cp:revision>
  <dcterms:created xsi:type="dcterms:W3CDTF">2020-06-10T03:58:27Z</dcterms:created>
  <dcterms:modified xsi:type="dcterms:W3CDTF">2021-11-15T06:05:44Z</dcterms:modified>
</cp:coreProperties>
</file>